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9144000" cy="5143500" type="screen16x9"/>
  <p:notesSz cx="6858000" cy="9144000"/>
  <p:embeddedFontLst>
    <p:embeddedFont>
      <p:font typeface="Hiragino Maru Gothic ProN W4" panose="020F0400000000000000" pitchFamily="34" charset="-128"/>
      <p:regular r:id="rId19"/>
    </p:embeddedFont>
    <p:embeddedFont>
      <p:font typeface="HiraMaruProN-W4" panose="020F0400000000000000" pitchFamily="34" charset="-128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1"/>
    <p:restoredTop sz="94697"/>
  </p:normalViewPr>
  <p:slideViewPr>
    <p:cSldViewPr snapToGrid="0">
      <p:cViewPr varScale="1">
        <p:scale>
          <a:sx n="123" d="100"/>
          <a:sy n="123" d="100"/>
        </p:scale>
        <p:origin x="184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a42d166a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a42d166a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42d166a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42d166a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42d166a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a42d166a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a42d166a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a42d166a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31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a42d166a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a42d166a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a42d166a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a42d166a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42d16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42d16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42d166a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42d166a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a42d166a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a42d166a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a42d166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a42d166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a42d166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a42d166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a42d166a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a42d166a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42d166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a42d166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CoderDojo 浜松へ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HiraMaruProN-W4"/>
                <a:ea typeface="HiraMaruProN-W4"/>
                <a:cs typeface="HiraMaruProN-W4"/>
                <a:sym typeface="HiraMaruProN-W4"/>
              </a:rPr>
              <a:t>ようこそ</a:t>
            </a:r>
            <a:endParaRPr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9550"/>
            <a:ext cx="1851550" cy="18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1223450" y="2304150"/>
            <a:ext cx="6602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50" y="3030925"/>
            <a:ext cx="2883678" cy="1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425" y="1357775"/>
            <a:ext cx="6215250" cy="34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494150"/>
            <a:ext cx="5868275" cy="32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150" y="1400550"/>
            <a:ext cx="5575575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に関わる人たち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D17222-B4CD-A291-4EF6-35794B376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</p:spPr>
        <p:txBody>
          <a:bodyPr>
            <a:noAutofit/>
          </a:bodyPr>
          <a:lstStyle/>
          <a:p>
            <a:r>
              <a:rPr kumimoji="1" lang="ja-JP" altLang="en-US" sz="32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ちょっとお願い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FC0C87-FF06-D627-6B6C-206A32FEB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18893"/>
            <a:ext cx="7688700" cy="2776660"/>
          </a:xfrm>
        </p:spPr>
        <p:txBody>
          <a:bodyPr>
            <a:normAutofit/>
          </a:bodyPr>
          <a:lstStyle/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の活動を広く知らせていくために、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での様子の写真を</a:t>
            </a: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Web Page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などに公開することがあります。もし、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撮影の際に写さないで欲しい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という要望がありましたら、事前にメンターやボランティアまでお知らせください。</a:t>
            </a:r>
            <a:endParaRPr kumimoji="1" lang="en-US" altLang="ja-JP" sz="16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48895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CoderDojo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では参加費は徴収しませんが、継続的に活動を続けていくために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募金を集めています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ワンコイン</a:t>
            </a:r>
            <a:r>
              <a:rPr kumimoji="1" lang="en-US" altLang="ja-JP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100</a:t>
            </a:r>
            <a:r>
              <a:rPr kumimoji="1" lang="ja-JP" altLang="en-US" sz="1600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円</a:t>
            </a:r>
            <a:r>
              <a:rPr kumimoji="1" lang="ja-JP" altLang="en-US" sz="16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で良いので、ぜひご協力のほどよろしくお願いします。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C5443F-FFA6-5FF5-B611-9CEC224A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61" y="68447"/>
            <a:ext cx="1492597" cy="15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7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altLang="en-US" sz="2040" dirty="0">
                <a:latin typeface="HiraMaruProN-W4"/>
                <a:ea typeface="HiraMaruProN-W4"/>
                <a:cs typeface="HiraMaruProN-W4"/>
                <a:sym typeface="HiraMaruProN-W4"/>
              </a:rPr>
              <a:t>お知らせ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2" name="Google Shape;123;p19">
            <a:extLst>
              <a:ext uri="{FF2B5EF4-FFF2-40B4-BE49-F238E27FC236}">
                <a16:creationId xmlns:a16="http://schemas.microsoft.com/office/drawing/2014/main" id="{CD398E74-EA6B-9997-5F72-235D8E4146E8}"/>
              </a:ext>
            </a:extLst>
          </p:cNvPr>
          <p:cNvSpPr txBox="1">
            <a:spLocks/>
          </p:cNvSpPr>
          <p:nvPr/>
        </p:nvSpPr>
        <p:spPr>
          <a:xfrm>
            <a:off x="470150" y="1469329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120000"/>
              </a:lnSpc>
              <a:buSzPts val="990"/>
            </a:pP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88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2400" dirty="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24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浜松</a:t>
            </a:r>
            <a:endParaRPr lang="en-US" altLang="ja-JP" sz="24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3" name="Google Shape;123;p19">
            <a:extLst>
              <a:ext uri="{FF2B5EF4-FFF2-40B4-BE49-F238E27FC236}">
                <a16:creationId xmlns:a16="http://schemas.microsoft.com/office/drawing/2014/main" id="{5E32C709-1B28-B91C-1F5B-E8C18239622C}"/>
              </a:ext>
            </a:extLst>
          </p:cNvPr>
          <p:cNvSpPr txBox="1">
            <a:spLocks/>
          </p:cNvSpPr>
          <p:nvPr/>
        </p:nvSpPr>
        <p:spPr>
          <a:xfrm>
            <a:off x="470150" y="3138972"/>
            <a:ext cx="8274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ts val="990"/>
            </a:pPr>
            <a:r>
              <a:rPr lang="ja-JP" altLang="en-US" sz="2200">
                <a:solidFill>
                  <a:schemeClr val="accent3"/>
                </a:solidFill>
                <a:latin typeface="HiraMaruProN-W4"/>
                <a:ea typeface="HiraMaruProN-W4"/>
                <a:cs typeface="HiraMaruProN-W4"/>
                <a:sym typeface="HiraMaruProN-W4"/>
              </a:rPr>
              <a:t>その他のイベント</a:t>
            </a:r>
            <a:endParaRPr lang="en-US" altLang="ja-JP" sz="2200" dirty="0">
              <a:solidFill>
                <a:schemeClr val="accent3"/>
              </a:solidFill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4" name="Google Shape;123;p19">
            <a:extLst>
              <a:ext uri="{FF2B5EF4-FFF2-40B4-BE49-F238E27FC236}">
                <a16:creationId xmlns:a16="http://schemas.microsoft.com/office/drawing/2014/main" id="{FB1B8053-5F14-2F54-AD82-DBEE4B3C8D0C}"/>
              </a:ext>
            </a:extLst>
          </p:cNvPr>
          <p:cNvSpPr txBox="1">
            <a:spLocks/>
          </p:cNvSpPr>
          <p:nvPr/>
        </p:nvSpPr>
        <p:spPr>
          <a:xfrm>
            <a:off x="470150" y="2004529"/>
            <a:ext cx="4925291" cy="90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 lvl="1">
              <a:lnSpc>
                <a:spcPct val="120000"/>
              </a:lnSpc>
              <a:buSzPts val="990"/>
            </a:pPr>
            <a:r>
              <a:rPr lang="en-US" altLang="ja-JP" sz="2000" b="0" dirty="0">
                <a:latin typeface="HiraMaruProN-W4"/>
                <a:ea typeface="HiraMaruProN-W4"/>
                <a:cs typeface="HiraMaruProN-W4"/>
                <a:sym typeface="HiraMaruProN-W4"/>
              </a:rPr>
              <a:t>9</a:t>
            </a:r>
            <a:r>
              <a:rPr lang="ja-JP" altLang="en-US" sz="20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2000" b="0" dirty="0">
                <a:latin typeface="HiraMaruProN-W4"/>
                <a:ea typeface="HiraMaruProN-W4"/>
                <a:cs typeface="HiraMaruProN-W4"/>
                <a:sym typeface="HiraMaruProN-W4"/>
              </a:rPr>
              <a:t>17</a:t>
            </a:r>
            <a:r>
              <a:rPr lang="ja-JP" altLang="en-US" sz="2000" b="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2000" b="0" dirty="0">
                <a:latin typeface="HiraMaruProN-W4"/>
                <a:ea typeface="HiraMaruProN-W4"/>
                <a:cs typeface="HiraMaruProN-W4"/>
                <a:sym typeface="HiraMaruProN-W4"/>
              </a:rPr>
              <a:t>13:30〜15:30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ja-JP" altLang="en-US" sz="2000" b="0">
                <a:latin typeface="HiraMaruProN-W4"/>
                <a:ea typeface="HiraMaruProN-W4"/>
                <a:cs typeface="HiraMaruProN-W4"/>
                <a:sym typeface="HiraMaruProN-W4"/>
              </a:rPr>
              <a:t>南部協働センター</a:t>
            </a:r>
            <a:endParaRPr lang="en-US" altLang="ja-JP" sz="20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4A21580-6A64-9649-F9B4-4DCD45A8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59" y="1469328"/>
            <a:ext cx="1253118" cy="155666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534028C-1C7D-B245-4D5D-8A467D9E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32" y="1469329"/>
            <a:ext cx="1253117" cy="1556667"/>
          </a:xfrm>
          <a:prstGeom prst="rect">
            <a:avLst/>
          </a:prstGeom>
        </p:spPr>
      </p:pic>
      <p:sp>
        <p:nvSpPr>
          <p:cNvPr id="7" name="Google Shape;123;p19">
            <a:extLst>
              <a:ext uri="{FF2B5EF4-FFF2-40B4-BE49-F238E27FC236}">
                <a16:creationId xmlns:a16="http://schemas.microsoft.com/office/drawing/2014/main" id="{D56F606E-CE52-426E-CD83-2D872C5278E6}"/>
              </a:ext>
            </a:extLst>
          </p:cNvPr>
          <p:cNvSpPr txBox="1">
            <a:spLocks/>
          </p:cNvSpPr>
          <p:nvPr/>
        </p:nvSpPr>
        <p:spPr>
          <a:xfrm>
            <a:off x="470150" y="3566576"/>
            <a:ext cx="4173477" cy="130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第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4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回 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CoderDojo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磐田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- 9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10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13:30〜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かたりあ（磐田市民文化会館）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8" name="Google Shape;123;p19">
            <a:extLst>
              <a:ext uri="{FF2B5EF4-FFF2-40B4-BE49-F238E27FC236}">
                <a16:creationId xmlns:a16="http://schemas.microsoft.com/office/drawing/2014/main" id="{79A2477D-6E34-B6BC-63C1-17CA32149C78}"/>
              </a:ext>
            </a:extLst>
          </p:cNvPr>
          <p:cNvSpPr txBox="1">
            <a:spLocks/>
          </p:cNvSpPr>
          <p:nvPr/>
        </p:nvSpPr>
        <p:spPr>
          <a:xfrm>
            <a:off x="4197927" y="3566576"/>
            <a:ext cx="4848048" cy="15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9525">
              <a:lnSpc>
                <a:spcPct val="120000"/>
              </a:lnSpc>
              <a:buSzPts val="990"/>
            </a:pP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学ぶ親子プログラミング体験！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- 10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月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15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日（日）</a:t>
            </a: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13:00〜</a:t>
            </a: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b="0">
                <a:latin typeface="HiraMaruProN-W4"/>
                <a:ea typeface="HiraMaruProN-W4"/>
                <a:cs typeface="HiraMaruProN-W4"/>
                <a:sym typeface="HiraMaruProN-W4"/>
              </a:rPr>
              <a:t>浜松市子育て情報センター 研修室</a:t>
            </a:r>
            <a:endParaRPr lang="en-US" altLang="ja-JP" sz="1800" b="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9525" lvl="1">
              <a:lnSpc>
                <a:spcPct val="120000"/>
              </a:lnSpc>
              <a:buSzPts val="990"/>
            </a:pPr>
            <a:r>
              <a:rPr lang="en-US" altLang="ja-JP" sz="1800" b="0" dirty="0">
                <a:latin typeface="HiraMaruProN-W4"/>
                <a:ea typeface="HiraMaruProN-W4"/>
                <a:cs typeface="HiraMaruProN-W4"/>
                <a:sym typeface="HiraMaruProN-W4"/>
              </a:rPr>
              <a:t>- </a:t>
            </a:r>
            <a:r>
              <a:rPr lang="ja-JP" altLang="en-US" sz="1800" b="0" spc="-150">
                <a:latin typeface="HiraMaruProN-W4"/>
                <a:ea typeface="HiraMaruProN-W4"/>
                <a:cs typeface="HiraMaruProN-W4"/>
                <a:sym typeface="HiraMaruProN-W4"/>
              </a:rPr>
              <a:t>はままつママゼミ・</a:t>
            </a:r>
            <a:r>
              <a:rPr lang="en-US" altLang="ja-JP" sz="1800" b="0" spc="-15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-JP" altLang="en-US" sz="1800" b="0" spc="-150">
                <a:latin typeface="HiraMaruProN-W4"/>
                <a:ea typeface="HiraMaruProN-W4"/>
                <a:cs typeface="HiraMaruProN-W4"/>
                <a:sym typeface="HiraMaruProN-W4"/>
              </a:rPr>
              <a:t> 浜松</a:t>
            </a:r>
            <a:r>
              <a:rPr lang="en-US" altLang="ja-JP" sz="1800" b="0" spc="-150" dirty="0">
                <a:latin typeface="HiraMaruProN-W4"/>
                <a:ea typeface="HiraMaruProN-W4"/>
                <a:cs typeface="HiraMaruProN-W4"/>
                <a:sym typeface="HiraMaruProN-W4"/>
              </a:rPr>
              <a:t>/</a:t>
            </a:r>
            <a:r>
              <a:rPr lang="ja-JP" altLang="en-US" sz="1800" b="0" spc="-150">
                <a:latin typeface="HiraMaruProN-W4"/>
                <a:ea typeface="HiraMaruProN-W4"/>
                <a:cs typeface="HiraMaruProN-W4"/>
                <a:sym typeface="HiraMaruProN-W4"/>
              </a:rPr>
              <a:t>磐田 共催</a:t>
            </a:r>
            <a:endParaRPr lang="en-US" altLang="ja-JP" sz="1800" b="0" spc="-15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  <p:extLst>
      <p:ext uri="{BB962C8B-B14F-4D97-AF65-F5344CB8AC3E}">
        <p14:creationId xmlns:p14="http://schemas.microsoft.com/office/powerpoint/2010/main" val="558463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967800" y="2359000"/>
            <a:ext cx="4849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>
                <a:latin typeface="HiraMaruProN-W4"/>
                <a:ea typeface="HiraMaruProN-W4"/>
                <a:cs typeface="HiraMaruProN-W4"/>
                <a:sym typeface="HiraMaruProN-W4"/>
              </a:rPr>
              <a:t>さあ、やってみよう！</a:t>
            </a:r>
            <a:endParaRPr sz="35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50" y="2719425"/>
            <a:ext cx="2204350" cy="2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543525" y="230415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00" y="1400200"/>
            <a:ext cx="6008400" cy="3379725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598" y="1357850"/>
            <a:ext cx="5908974" cy="3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747325" y="2304150"/>
            <a:ext cx="4975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 浜松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540" dirty="0">
                <a:latin typeface="HiraMaruProN-W4"/>
                <a:ea typeface="HiraMaruProN-W4"/>
                <a:cs typeface="HiraMaruProN-W4"/>
                <a:sym typeface="HiraMaruProN-W4"/>
              </a:rPr>
              <a:t>とは？</a:t>
            </a:r>
            <a:endParaRPr sz="35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744" y="3105150"/>
            <a:ext cx="2533800" cy="1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42200" y="2130575"/>
            <a:ext cx="6964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en-US" alt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浜松は、2016年から月に1回ペースで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道場を開いています。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000" y="2896550"/>
            <a:ext cx="217292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70150" y="1645975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主に次のようなことをやっています。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・Scratch という ブロック・プログラミング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環境による作品制作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・micro:bit などのマイコンボードの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などを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00" dirty="0">
                <a:latin typeface="HiraMaruProN-W4"/>
                <a:ea typeface="HiraMaruProN-W4"/>
                <a:cs typeface="HiraMaruProN-W4"/>
                <a:sym typeface="HiraMaruProN-W4"/>
              </a:rPr>
              <a:t>　つかったプログラミング</a:t>
            </a: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0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450" y="2500025"/>
            <a:ext cx="1404700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928" y="973319"/>
            <a:ext cx="2580222" cy="19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275" y="3440299"/>
            <a:ext cx="1742525" cy="15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25000" y="1363900"/>
            <a:ext cx="20685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・Scratch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963375" y="1363900"/>
            <a:ext cx="24411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・micro:bit 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840575" y="3455175"/>
            <a:ext cx="576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40">
                <a:latin typeface="HiraMaruProN-W4"/>
                <a:ea typeface="HiraMaruProN-W4"/>
                <a:cs typeface="HiraMaruProN-W4"/>
                <a:sym typeface="HiraMaruProN-W4"/>
              </a:rPr>
              <a:t>・Python/ JavaScript / Unity </a:t>
            </a:r>
            <a:endParaRPr sz="26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75" y="1906371"/>
            <a:ext cx="2643975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650" y="1983196"/>
            <a:ext cx="2235294" cy="15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653" y="3990375"/>
            <a:ext cx="2235300" cy="100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71675" y="753800"/>
            <a:ext cx="4533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CoderDojo</a:t>
            </a:r>
            <a:r>
              <a:rPr lang="ja" sz="2040" dirty="0">
                <a:latin typeface="HiraMaruProN-W4"/>
                <a:ea typeface="HiraMaruProN-W4"/>
                <a:cs typeface="HiraMaruProN-W4"/>
                <a:sym typeface="HiraMaruProN-W4"/>
              </a:rPr>
              <a:t> 浜松とは？</a:t>
            </a:r>
            <a:endParaRPr sz="2040" dirty="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29125" y="1418750"/>
            <a:ext cx="8274300" cy="30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これ以外にもプログラムに関係あるような事であれば、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自分の興味がある事をしていただいてかまいません。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初めて参加される方や、何からやればよいの？」という方は 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会場にScratchの書籍がたくさんあるので、本の内容を写しながらやってみるのも良いでしょう。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自分の作った作品を参加者に見せたい方は、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240">
                <a:latin typeface="HiraMaruProN-W4"/>
                <a:ea typeface="HiraMaruProN-W4"/>
                <a:cs typeface="HiraMaruProN-W4"/>
                <a:sym typeface="HiraMaruProN-W4"/>
              </a:rPr>
              <a:t>プロジェクターを使って発表することもできます。</a:t>
            </a:r>
            <a:endParaRPr sz="2240">
              <a:latin typeface="HiraMaruProN-W4"/>
              <a:ea typeface="HiraMaruProN-W4"/>
              <a:cs typeface="HiraMaruProN-W4"/>
              <a:sym typeface="HiraMaruProN-W4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150" y="1134675"/>
            <a:ext cx="1161625" cy="1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350" y="3573500"/>
            <a:ext cx="1463425" cy="13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386</Words>
  <Application>Microsoft Macintosh PowerPoint</Application>
  <PresentationFormat>画面に合わせる (16:9)</PresentationFormat>
  <Paragraphs>53</Paragraphs>
  <Slides>16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Raleway</vt:lpstr>
      <vt:lpstr>HiraMaruProN-W4</vt:lpstr>
      <vt:lpstr>Lato</vt:lpstr>
      <vt:lpstr>Hiragino Maru Gothic ProN W4</vt:lpstr>
      <vt:lpstr>Arial</vt:lpstr>
      <vt:lpstr>Streamline</vt:lpstr>
      <vt:lpstr>CoderDojo 浜松へ ようこそ</vt:lpstr>
      <vt:lpstr>CoderDojo とは？</vt:lpstr>
      <vt:lpstr>CoderDojo とは？</vt:lpstr>
      <vt:lpstr>CoderDojo とは？</vt:lpstr>
      <vt:lpstr>CoderDojo 浜松 とは？</vt:lpstr>
      <vt:lpstr>CoderDojo 浜松とは？</vt:lpstr>
      <vt:lpstr>CoderDojo 浜松とは？</vt:lpstr>
      <vt:lpstr>CoderDojo 浜松とは？</vt:lpstr>
      <vt:lpstr>CoderDojo 浜松とは？</vt:lpstr>
      <vt:lpstr>CoderDojo に関わる人たち？</vt:lpstr>
      <vt:lpstr>CoderDojo に関わる人たち？ </vt:lpstr>
      <vt:lpstr>CoderDojo に関わる人たち？ </vt:lpstr>
      <vt:lpstr>CoderDojo に関わる人たち </vt:lpstr>
      <vt:lpstr>ちょっとお願い</vt:lpstr>
      <vt:lpstr>お知らせ</vt:lpstr>
      <vt:lpstr>さあ、やってみよう！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CoderDojo 浜松へ ようこそ</dc:title>
  <cp:lastModifiedBy>生源寺 類</cp:lastModifiedBy>
  <cp:revision>8</cp:revision>
  <dcterms:modified xsi:type="dcterms:W3CDTF">2023-08-10T02:16:50Z</dcterms:modified>
</cp:coreProperties>
</file>